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76" r:id="rId7"/>
    <p:sldId id="275" r:id="rId8"/>
    <p:sldId id="268" r:id="rId9"/>
    <p:sldId id="277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FF0000"/>
    <a:srgbClr val="0066FF"/>
    <a:srgbClr val="FF0066"/>
    <a:srgbClr val="00FF00"/>
    <a:srgbClr val="33CC33"/>
    <a:srgbClr val="3333FF"/>
    <a:srgbClr val="FF6600"/>
    <a:srgbClr val="0099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94660"/>
  </p:normalViewPr>
  <p:slideViewPr>
    <p:cSldViewPr>
      <p:cViewPr>
        <p:scale>
          <a:sx n="76" d="100"/>
          <a:sy n="76" d="100"/>
        </p:scale>
        <p:origin x="-1170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191D3-E56A-483C-ABC4-1F8637735D61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0591A-53D8-4A02-9AAB-834EABD89A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5E497-C314-4BB8-AD90-D9293FCE3AE0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B8146-B27E-4F75-A9EB-4C1A714BE9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FF20C-C968-4681-ABC5-A01017BF87B9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242A1-7B15-496E-BFC2-281856BD6A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D1ECF-BD75-4FC3-BD2C-6497F562FCB8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7554B-AFAD-4072-8460-7A2872DE3C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4FEC-4731-4949-8812-FDBF483DB08A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BA54C-2331-4110-813B-6FD843D777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432E6-8DAB-43EE-9F37-6DA29548A95E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A3B9A-70D5-4574-886C-0CC7F728E2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0B71-DDED-4F22-A43D-AD82F5A40C11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6AADE-44DB-4AF2-B613-BAB57CF7A9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B27B8-2B15-47D5-896E-548B214DADD8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0297B-72E0-46CB-954C-7A8F4CC51B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7D3-994E-437F-BB1C-2FB13DB6FD98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3C13E-B758-4B72-9C7D-65215AEE33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F3124-610D-45C6-BEED-4E76CD2295B5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27BBC-3D3F-4575-A238-AB33E76113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E70D2-AC33-4929-B338-4F4EB4A4FAAB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59D23-2CE7-4D82-BDDE-2D96B3DCF7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D76533-D184-417B-9E72-6D7CB756375B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EB21B4-1A39-49E2-A21A-D90ECC92A4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Testun</a:t>
            </a:r>
            <a:r>
              <a:rPr lang="en-GB" dirty="0" smtClean="0"/>
              <a:t> </a:t>
            </a:r>
            <a:r>
              <a:rPr lang="en-GB" dirty="0" err="1" smtClean="0"/>
              <a:t>Gwybodaeth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Nodweddion</a:t>
            </a:r>
            <a:r>
              <a:rPr lang="en-GB" dirty="0" smtClean="0"/>
              <a:t> </a:t>
            </a:r>
            <a:r>
              <a:rPr lang="en-GB" dirty="0" err="1" smtClean="0"/>
              <a:t>Ieithyddol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Cofio</a:t>
            </a:r>
            <a:r>
              <a:rPr lang="en-GB" dirty="0" smtClean="0"/>
              <a:t> </a:t>
            </a:r>
            <a:r>
              <a:rPr lang="en-GB" dirty="0" err="1" smtClean="0"/>
              <a:t>Capel</a:t>
            </a:r>
            <a:r>
              <a:rPr lang="en-GB" dirty="0" smtClean="0"/>
              <a:t> </a:t>
            </a:r>
            <a:r>
              <a:rPr lang="en-GB" dirty="0" err="1" smtClean="0"/>
              <a:t>Celyn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997578" y="333375"/>
            <a:ext cx="377539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Brawddegau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cysylltiedig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C000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0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997578" y="333375"/>
            <a:ext cx="377539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Brawddegau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cysylltiedig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C000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b="1" u="sng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b="1" u="sng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228184" y="302866"/>
            <a:ext cx="229223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latin typeface="+mn-lt"/>
                <a:cs typeface="+mn-cs"/>
              </a:rPr>
              <a:t>Y 3ydd person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66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0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228184" y="302866"/>
            <a:ext cx="229223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latin typeface="+mn-lt"/>
                <a:cs typeface="+mn-cs"/>
              </a:rPr>
              <a:t>Y 3ydd person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66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b="1" dirty="0" smtClean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b="1" dirty="0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b="1" dirty="0" err="1">
                <a:solidFill>
                  <a:srgbClr val="FF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38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148064" y="298873"/>
            <a:ext cx="357976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Datganiad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sy’n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crynhoi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FF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4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138261" y="333375"/>
            <a:ext cx="357976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Datganiad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sy’n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FF"/>
                </a:solidFill>
                <a:latin typeface="+mn-lt"/>
                <a:cs typeface="+mn-cs"/>
              </a:rPr>
              <a:t>crynhoi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FF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03648" y="856595"/>
            <a:ext cx="7488734" cy="5573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 smtClean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sz="1700" b="1" dirty="0" smtClean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b="1" dirty="0" err="1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sz="17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700" b="1" dirty="0">
              <a:solidFill>
                <a:srgbClr val="0066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899592" y="5229200"/>
            <a:ext cx="504056" cy="1080120"/>
          </a:xfrm>
          <a:prstGeom prst="leftBrace">
            <a:avLst/>
          </a:prstGeom>
          <a:ln w="762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6456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804248" y="333375"/>
            <a:ext cx="18401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CC"/>
                </a:solidFill>
                <a:latin typeface="+mn-lt"/>
                <a:cs typeface="+mn-cs"/>
              </a:rPr>
              <a:t>Cyflwyniad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FFCC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804248" y="333375"/>
            <a:ext cx="18401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CC"/>
                </a:solidFill>
                <a:latin typeface="+mn-lt"/>
                <a:cs typeface="+mn-cs"/>
              </a:rPr>
              <a:t>Cyflwyniad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FFCC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46154" y="1248364"/>
            <a:ext cx="7560742" cy="5273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b="1" u="sng" dirty="0" err="1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sz="1700" b="1" u="sng" dirty="0">
                <a:solidFill>
                  <a:srgbClr val="00FF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742098" y="1412776"/>
            <a:ext cx="504056" cy="1080120"/>
          </a:xfrm>
          <a:prstGeom prst="leftBrace">
            <a:avLst/>
          </a:prstGeom>
          <a:ln w="76200">
            <a:solidFill>
              <a:srgbClr val="00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72783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076056" y="333375"/>
            <a:ext cx="361842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Iaith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ddisgrifio’r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pwnc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C000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8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076056" y="333375"/>
            <a:ext cx="361842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Iaith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ddisgrifio’r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+mn-lt"/>
                <a:cs typeface="+mn-cs"/>
              </a:rPr>
              <a:t>pwnc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C000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 y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</a:t>
            </a:r>
            <a:r>
              <a:rPr lang="en-GB" b="1" dirty="0" err="1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dirty="0" err="1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b="1" u="sng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106977" y="356326"/>
            <a:ext cx="271612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Geirfa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d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echnegol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78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106977" y="356326"/>
            <a:ext cx="271612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Geirfa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d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echnegol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76" y="856595"/>
            <a:ext cx="835260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cwm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800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732240" y="333375"/>
            <a:ext cx="190308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00"/>
                </a:solidFill>
                <a:latin typeface="+mn-lt"/>
                <a:cs typeface="+mn-cs"/>
              </a:rPr>
              <a:t>Paragraffau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FF00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850" y="1001057"/>
            <a:ext cx="8531807" cy="5555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62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732240" y="333375"/>
            <a:ext cx="190308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FF00"/>
                </a:solidFill>
                <a:latin typeface="+mn-lt"/>
                <a:cs typeface="+mn-cs"/>
              </a:rPr>
              <a:t>Paragraffau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FF00"/>
              </a:solidFill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23033" y="1001057"/>
            <a:ext cx="7632624" cy="5418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1965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ardal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Bala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olaf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pentref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o 800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ffrwythlon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ac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cwm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teimlo’n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gryf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rhaid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dŵr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yfed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tyfu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datblygu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Ail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Ryfel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ddim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eisiau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cholli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ffordd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draddodiadol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y-GB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brotestio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llawer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ddadlau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llywodraeth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Prydain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penderfynu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cefnogi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Teimlai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rhai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iawn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person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ifanc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Emyr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Llywelyn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anfon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carchar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dyfais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ffrwydro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ymyl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safle’r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argae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Gorfodwyd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iddynt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cartrefi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hysgol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mynwent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swyddfa’r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Cafodd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fferm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Boddwyd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cwm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gyfan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gwbl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Cost y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prosiect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£20, 000 000.</a:t>
            </a:r>
            <a:endParaRPr lang="cy-GB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2005, 40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mlynedd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cronfa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ddŵr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Tryweryn,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gwnaeth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cyngor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dinas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Lerpwl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ymddiheuro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am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wnaethon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nhw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heddiw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llawer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gronfeydd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dŵr</a:t>
            </a:r>
            <a:r>
              <a:rPr lang="en-GB" sz="1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Cymru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hanes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boddi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cwm Tryweryn dal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fyw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i’r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Cymry</a:t>
            </a: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y-GB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823762" y="1143252"/>
            <a:ext cx="359941" cy="679192"/>
          </a:xfrm>
          <a:prstGeom prst="leftBrace">
            <a:avLst/>
          </a:prstGeom>
          <a:ln w="571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10" name="Left Brace 9"/>
          <p:cNvSpPr/>
          <p:nvPr/>
        </p:nvSpPr>
        <p:spPr>
          <a:xfrm>
            <a:off x="863092" y="2217336"/>
            <a:ext cx="359941" cy="965258"/>
          </a:xfrm>
          <a:prstGeom prst="leftBrace">
            <a:avLst/>
          </a:prstGeom>
          <a:ln w="571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11" name="Left Brace 10"/>
          <p:cNvSpPr/>
          <p:nvPr/>
        </p:nvSpPr>
        <p:spPr>
          <a:xfrm>
            <a:off x="823762" y="3508709"/>
            <a:ext cx="359941" cy="1557845"/>
          </a:xfrm>
          <a:prstGeom prst="leftBrace">
            <a:avLst/>
          </a:prstGeom>
          <a:ln w="571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12" name="Left Brace 11"/>
          <p:cNvSpPr/>
          <p:nvPr/>
        </p:nvSpPr>
        <p:spPr>
          <a:xfrm>
            <a:off x="863092" y="5407946"/>
            <a:ext cx="359941" cy="613342"/>
          </a:xfrm>
          <a:prstGeom prst="leftBrace">
            <a:avLst/>
          </a:prstGeom>
          <a:ln w="571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13" name="TextBox 12"/>
          <p:cNvSpPr txBox="1"/>
          <p:nvPr/>
        </p:nvSpPr>
        <p:spPr>
          <a:xfrm>
            <a:off x="458135" y="1195823"/>
            <a:ext cx="503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400" b="1" u="sng" dirty="0" smtClean="0">
                <a:solidFill>
                  <a:srgbClr val="33CC33"/>
                </a:solidFill>
                <a:latin typeface="+mn-lt"/>
              </a:rPr>
              <a:t>1</a:t>
            </a:r>
            <a:r>
              <a:rPr lang="cy-GB" dirty="0" smtClean="0"/>
              <a:t>.</a:t>
            </a:r>
            <a:endParaRPr lang="cy-GB" dirty="0"/>
          </a:p>
        </p:txBody>
      </p:sp>
      <p:sp>
        <p:nvSpPr>
          <p:cNvPr id="14" name="TextBox 13"/>
          <p:cNvSpPr txBox="1"/>
          <p:nvPr/>
        </p:nvSpPr>
        <p:spPr>
          <a:xfrm>
            <a:off x="485522" y="2434744"/>
            <a:ext cx="503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400" b="1" u="sng" dirty="0">
                <a:solidFill>
                  <a:srgbClr val="33CC33"/>
                </a:solidFill>
                <a:latin typeface="+mn-lt"/>
              </a:rPr>
              <a:t>2</a:t>
            </a:r>
            <a:r>
              <a:rPr lang="cy-GB" dirty="0" smtClean="0"/>
              <a:t>.</a:t>
            </a:r>
            <a:endParaRPr lang="cy-GB" dirty="0"/>
          </a:p>
        </p:txBody>
      </p:sp>
      <p:sp>
        <p:nvSpPr>
          <p:cNvPr id="15" name="TextBox 14"/>
          <p:cNvSpPr txBox="1"/>
          <p:nvPr/>
        </p:nvSpPr>
        <p:spPr>
          <a:xfrm>
            <a:off x="405891" y="4018019"/>
            <a:ext cx="503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400" b="1" u="sng" dirty="0">
                <a:solidFill>
                  <a:srgbClr val="33CC33"/>
                </a:solidFill>
                <a:latin typeface="+mn-lt"/>
              </a:rPr>
              <a:t>3</a:t>
            </a:r>
            <a:r>
              <a:rPr lang="cy-GB" dirty="0" smtClean="0"/>
              <a:t>.</a:t>
            </a:r>
            <a:endParaRPr lang="cy-GB" dirty="0"/>
          </a:p>
        </p:txBody>
      </p:sp>
      <p:sp>
        <p:nvSpPr>
          <p:cNvPr id="16" name="TextBox 15"/>
          <p:cNvSpPr txBox="1"/>
          <p:nvPr/>
        </p:nvSpPr>
        <p:spPr>
          <a:xfrm>
            <a:off x="434753" y="5392669"/>
            <a:ext cx="503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400" b="1" u="sng" dirty="0">
                <a:solidFill>
                  <a:srgbClr val="33CC33"/>
                </a:solidFill>
                <a:latin typeface="+mn-lt"/>
              </a:rPr>
              <a:t>4</a:t>
            </a:r>
            <a:r>
              <a:rPr lang="cy-GB" dirty="0" smtClean="0"/>
              <a:t>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1859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3559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Testun Gwybodaeth Nodweddion Ieithyddol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Carmarthenshire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Dwyn i gof</dc:title>
  <dc:creator>MOwen</dc:creator>
  <cp:lastModifiedBy>WJEC</cp:lastModifiedBy>
  <cp:revision>25</cp:revision>
  <dcterms:created xsi:type="dcterms:W3CDTF">2014-04-03T10:17:03Z</dcterms:created>
  <dcterms:modified xsi:type="dcterms:W3CDTF">2014-10-14T11:53:05Z</dcterms:modified>
</cp:coreProperties>
</file>